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C2A-530E-4D5F-823F-4C9885D8D17E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09A88-86E9-49D8-BD54-4B7A9F3DB3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04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09A88-86E9-49D8-BD54-4B7A9F3DB3D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88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2AA5-7E27-5FF2-7909-5DC2225DF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829B5-F2A8-0203-F8C3-5A7915260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347CA-2E04-13FC-51D9-921E0175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C899-7D33-8B9D-9ABB-EFAF4386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94FD8-1769-C575-E3D3-32321C8F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49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3394-E51A-F313-156C-C4685197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D7837-BB76-260C-8B20-136037D81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81AF-4784-EAF8-00E1-02F8C43A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E6D2D-D8D4-7B9E-180D-925230E5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0729F-42D7-3C11-3275-5FA13DF9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6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641C6-4BDF-DD30-2220-4E5EE5A20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7B702-EA46-C85B-1D57-480C667B8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B36AD-B9B3-A901-8204-BEE60C11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E0E4-C9AE-F747-3517-A35BC4E6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A2434-461B-9FFF-27BC-F1B50359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23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07BF-C257-1898-A750-B1AF5853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65292-FAF1-C893-E6BA-77AA49F89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55F44-5B82-8BF7-26A3-66979E97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5B7C8-4AFA-9E5C-8F9B-83AD3AD9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2FBEC-E31D-9687-906B-08CC2C39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2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48B2-FA49-286E-76E8-B23F486F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F1772-BC3C-3770-2641-D427E9A73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9BAE5-5ACF-BFB2-03CD-C73D6E41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B81D-16EC-CC6C-0588-3F67AA69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2FE49-384B-CE74-1DA0-C9035054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69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7404-7A39-677C-FB5C-CF514AFD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95506-E541-FE5E-17D1-168F34F81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68719-3704-9E66-87DE-67E11693D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ABCC9-2660-BAE9-C138-0C3A6923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2DC4-0DCE-4CF5-167E-090FDF63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78EA9-F280-8B1A-4877-5DCC163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2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8FE-0AF9-B5E7-706E-A2AC104A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45C0-E64D-9418-2045-E2BF65D66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A4E5-C7E9-2156-6A31-DFBB7071B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12B8A-2131-9A64-E015-6BD3964E4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2E67D-DD17-68F8-78E0-2407F1E33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B4C5E-CFEF-F7CE-7AAE-B65F17F9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B0629-917F-22DD-1D09-EDDE3534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9EB84-1041-9F2A-2250-76CBECD2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3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C358-B145-CEC3-23BC-9B154E28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59572-7C47-65A9-F131-A20A46C7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40127-8A58-30B9-EE09-71B7CC42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51076-265E-4531-D7ED-5C62F502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6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F8B30-55C5-A209-E364-E9A4DA41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DC741-E384-FE67-62CD-4BCFC5E1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4ED88-FEC0-5A90-8DD9-E800D14A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2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D8EC-1F43-4DDF-F498-61D0BAE1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ED6D-B6A9-C856-9E45-57AF95DD6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76228-54FD-4903-A838-DE397978D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EEDA7-FB08-5BB5-9576-D24FCC07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DE0C6-C7E4-CA0A-B21C-B4C3EB4A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C50D1-2C1F-D2BE-53C6-8FEDE78A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3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5FA4-53B0-371B-C58C-925C3B08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07815-3773-C9C9-A0AE-E2326C3A2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A7D9D-EB1A-64B8-5F25-90D834DC2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99441-7776-8F23-8922-8EE5FF15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D8D94-3899-41DA-D791-017023A2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C44D9-65E5-D6AB-B5C8-4F8E1933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43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DFB41-A1C6-FD24-7676-8FA3ACF8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A10DA-6A92-1747-8458-88AB5E7C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A6F85-BF7D-3577-5DD6-F3C6D5974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8294E-5C95-46EA-ADEC-2786B98E9671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42C95-3FDD-6F30-5EB7-1C6C9D6E1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5D915-3828-B3AA-1774-4ED72C917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C1C8-5750-4B26-A781-34CCD81D3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89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8297-F809-16AC-9858-F6CDBA035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LINEAR REGRESSION</a:t>
            </a:r>
            <a:endParaRPr lang="en-IN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B9EE0-10B3-316F-686A-60A8744BB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8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162CF-3A90-FD75-393F-A49B47E2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69" y="1028576"/>
            <a:ext cx="8020462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4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17ECE-1798-7CE8-916C-ABC9B497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69" y="855847"/>
            <a:ext cx="5105662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1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D58BA-139B-032D-B143-9AE2A2D1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84" y="368142"/>
            <a:ext cx="9354031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91B1C-F4E0-250A-E601-3B61586C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18" y="679332"/>
            <a:ext cx="10671564" cy="52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7C4EF-390E-9A94-EF4B-1177E99D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61" y="723761"/>
            <a:ext cx="5385077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6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FD246-6E3F-20D6-41BC-D8ECDA4A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7" y="1381019"/>
            <a:ext cx="11208326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3DDF3-121C-0528-CC4D-54E62937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40" y="1336567"/>
            <a:ext cx="8166520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2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2EE8D-78F4-F49B-7127-D0546D93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" y="467580"/>
            <a:ext cx="5323295" cy="453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C4FB5-D37C-C443-D101-F50397B76C90}"/>
              </a:ext>
            </a:extLst>
          </p:cNvPr>
          <p:cNvSpPr txBox="1"/>
          <p:nvPr/>
        </p:nvSpPr>
        <p:spPr>
          <a:xfrm>
            <a:off x="5232083" y="764262"/>
            <a:ext cx="60979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i="0" dirty="0">
                <a:solidFill>
                  <a:srgbClr val="222222"/>
                </a:solidFill>
                <a:effectLst/>
              </a:rPr>
              <a:t>Linear regression 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shows the linear relationship between the independent variable (X-axis) and the dependent variable (Y-axis), 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346EA-CC9C-AFFA-A137-BF7090849404}"/>
              </a:ext>
            </a:extLst>
          </p:cNvPr>
          <p:cNvSpPr txBox="1"/>
          <p:nvPr/>
        </p:nvSpPr>
        <p:spPr>
          <a:xfrm>
            <a:off x="5232083" y="3429000"/>
            <a:ext cx="6097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3200" b="1" i="0">
                <a:solidFill>
                  <a:srgbClr val="222222"/>
                </a:solidFill>
                <a:effectLst/>
              </a:defRPr>
            </a:lvl1pPr>
          </a:lstStyle>
          <a:p>
            <a:r>
              <a:rPr lang="en-US" dirty="0"/>
              <a:t>To calculate best-fit line linear regression uses a traditional slope-intercept form.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9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6A912-A342-C4E9-AAB4-E9E1EA13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15" y="2819890"/>
            <a:ext cx="9951976" cy="999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B81DDA-0D2C-B941-5594-75B656B1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4209637"/>
            <a:ext cx="3806190" cy="2223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E27120-9F5E-A9CB-72EE-8FE2A55CF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18" y="964454"/>
            <a:ext cx="3113442" cy="735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96BC15-2429-2998-9D14-C03E9A06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519" y="319553"/>
            <a:ext cx="5522172" cy="2361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A2E37-3449-00C1-4712-E5C0D37B2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5" y="4939239"/>
            <a:ext cx="4274820" cy="7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342F3-698E-9FCA-392B-A52DCD93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66036"/>
            <a:ext cx="5291666" cy="412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1ACB5-8D79-502D-20AC-C788CC80C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22" y="1451239"/>
            <a:ext cx="6162757" cy="46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18D19-217E-7B6A-ECC8-FD480CA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5" y="1231787"/>
            <a:ext cx="11678250" cy="43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8C7FD-6976-FDA2-FC10-017D05AB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69163"/>
            <a:ext cx="9218515" cy="52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F7F98-5DD3-2BA2-8E51-331D1E06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33" y="420777"/>
            <a:ext cx="8540934" cy="60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5A66-05E9-8714-A9F3-EC3258154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Multilinear Regression</a:t>
            </a:r>
            <a:endParaRPr lang="en-IN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7A5CB-B59E-1D4B-722C-84EEC094C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81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F731CC-78A9-ACBA-281A-0EC21B48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1873170"/>
            <a:ext cx="11494091" cy="31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0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37</Words>
  <Application>Microsoft Office PowerPoint</Application>
  <PresentationFormat>Widescreen</PresentationFormat>
  <Paragraphs>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Padmashree G [MAHE-MIT]</dc:creator>
  <cp:lastModifiedBy>Padmashree G [MAHE-MIT]</cp:lastModifiedBy>
  <cp:revision>12</cp:revision>
  <dcterms:created xsi:type="dcterms:W3CDTF">2024-01-09T14:18:06Z</dcterms:created>
  <dcterms:modified xsi:type="dcterms:W3CDTF">2024-01-10T03:58:30Z</dcterms:modified>
</cp:coreProperties>
</file>